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5D23-C846-0248-9EF9-486440531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395B3-6361-9144-BA00-12D12F931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47962-BF63-4F4A-AF3A-9C419D7A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E4863-63FE-BD42-A0E8-7E91A180D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B0B2A-0E2E-B740-8B3B-1D706262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119D8-206D-CC48-97CF-70A3F422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937A9-0901-7844-BF68-FAF4C00B1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045AF-056A-8440-BDAA-AE29FFD7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C0CAD-DF28-754A-8D06-A44D727E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23055-1383-3B4D-8957-19DAA8A2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A176C1-8654-3E48-9DE2-4599569B8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4EEC3-7388-034A-BB4E-C460BE3AD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C0183-3290-4449-86C5-380FD55F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73170-8F72-184E-820B-1B9D1485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87A62-1556-6C4E-813C-74B8941E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0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BD91-ABD1-694E-B41F-E37AD8DA6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5A1D1-984D-2248-9D22-9860FDCA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9EF29-A62F-9944-AC76-A68AC769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DB820-BE9B-1649-918F-B4F15C27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D022B-D1FF-944D-A5A9-15625EF34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4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D4E0-0F95-CA48-90B2-5FD279AC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5A7A2-4D20-E44D-AC9B-2B3F4AA1B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C3DE-1D58-6D4B-9DE1-62DB445B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B4107-A79A-CC41-9C84-DDBB5C10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5130-5028-0145-B603-E03B7BFE4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4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9B6B-075F-CD4E-A5CD-F4DFBFC0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B8A35-B1DD-8E42-8990-81FCEEFBD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02309-06AF-D54A-91CE-EC183AC38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D2F33-06D0-2242-858A-FF86BC44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0BC43-4BB7-5E40-AA31-E4525127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25C35-A4EA-3448-B863-01107FD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2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B3EA-B0F8-734E-9BC3-E009BE8F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90885-3F22-794B-99E1-A0D360790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ECBBA-2B43-4C45-84D6-E5AFF8EFF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275A9-9B10-DD4C-A99D-58D5AB560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BCA47-5CDF-6246-9158-04ECCAF3C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0C0F2-9E5E-A042-8BEC-3A80CBEB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741DCA-2388-1347-86DE-EE9DF998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49586-3AA8-6143-9A2F-41ED82D3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5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2C4C-BA09-114D-B0AB-BC3B30219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69BE16-8494-0F4E-88F3-A26F176B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6ED23-96D6-BE4A-A02F-412F6942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677F0D-C483-5340-A33A-5E343741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7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0E7A88-7726-024D-9CD6-92486F744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A9C79-E818-D540-AA0D-182E06BB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17F54-5AE6-9F49-97D2-C47DB35CA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9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B755-AE0B-5946-BDF2-B4277AA9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0C584-0B1B-4C4D-9ECC-C73B14DFC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991B7-525F-5B48-8469-13FB21A24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0E2F9-CE8D-A847-949D-2C0AABE8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26890-F1B2-EC4B-950E-3748FCC6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EE58C-43D3-CF42-AA40-7C12DCBE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2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5EF7-D17A-1242-9C12-74AEA594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5F21DC-2739-7446-ADC1-38AF21DFCA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BE3F6-CDF8-4243-BF7D-D40438674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97A12-D34E-D940-B431-A89C89DD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95209-FA39-D643-A202-FE4D9D01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B0CA3-69AE-4A4E-A072-69DC91EF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0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F6E6B-C352-B64F-9B83-701EFD05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4428E-7F74-1945-8F7F-5E5C89504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D88C1-D075-D347-96B0-06C1F773E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F63F0-A243-8147-AA91-165B374FFFC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CF377-AF5A-214E-9B3C-C56C73D96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79A63-04AB-AE46-80D9-C6E57384C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0EAD-96F6-5947-8AF7-F5CBA9EBD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4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0E5C38-F89C-D94E-ABB8-F1E0E1C9599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65596" y="422162"/>
            <a:ext cx="10460808" cy="601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a foreign currency&#10;&#10;Description automatically generated">
            <a:extLst>
              <a:ext uri="{FF2B5EF4-FFF2-40B4-BE49-F238E27FC236}">
                <a16:creationId xmlns:a16="http://schemas.microsoft.com/office/drawing/2014/main" id="{B367EBA5-E59C-B846-8263-20FF2D75D36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44845" y="538162"/>
            <a:ext cx="10502309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1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the currency of the united states&#10;&#10;Description automatically generated">
            <a:extLst>
              <a:ext uri="{FF2B5EF4-FFF2-40B4-BE49-F238E27FC236}">
                <a16:creationId xmlns:a16="http://schemas.microsoft.com/office/drawing/2014/main" id="{3BB32DAF-13C5-8748-9028-F0107B8B184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43236" y="522174"/>
            <a:ext cx="10305528" cy="581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4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a dollar and macd&#10;&#10;Description automatically generated">
            <a:extLst>
              <a:ext uri="{FF2B5EF4-FFF2-40B4-BE49-F238E27FC236}">
                <a16:creationId xmlns:a16="http://schemas.microsoft.com/office/drawing/2014/main" id="{2FE2307E-AED3-B94D-97A4-3A77F31522B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852420" y="404495"/>
            <a:ext cx="6487160" cy="604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97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of a graph of a financial report&#10;&#10;Description automatically generated with medium confidence">
            <a:extLst>
              <a:ext uri="{FF2B5EF4-FFF2-40B4-BE49-F238E27FC236}">
                <a16:creationId xmlns:a16="http://schemas.microsoft.com/office/drawing/2014/main" id="{AAA44D1C-65EB-B440-892F-6E984CEF816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0865" y="622867"/>
            <a:ext cx="9970269" cy="561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8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aph showing the stock market&#10;&#10;Description automatically generated">
            <a:extLst>
              <a:ext uri="{FF2B5EF4-FFF2-40B4-BE49-F238E27FC236}">
                <a16:creationId xmlns:a16="http://schemas.microsoft.com/office/drawing/2014/main" id="{0388F16B-A7F7-8247-B0EA-623C61ED840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67686" y="550408"/>
            <a:ext cx="9656627" cy="575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Hughes</dc:creator>
  <cp:lastModifiedBy>Gabrielle Hughes</cp:lastModifiedBy>
  <cp:revision>1</cp:revision>
  <dcterms:created xsi:type="dcterms:W3CDTF">2023-09-13T22:08:16Z</dcterms:created>
  <dcterms:modified xsi:type="dcterms:W3CDTF">2023-09-13T22:13:25Z</dcterms:modified>
</cp:coreProperties>
</file>